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27"/>
  </p:notesMasterIdLst>
  <p:sldIdLst>
    <p:sldId id="355" r:id="rId3"/>
    <p:sldId id="259" r:id="rId4"/>
    <p:sldId id="358" r:id="rId5"/>
    <p:sldId id="287" r:id="rId6"/>
    <p:sldId id="291" r:id="rId7"/>
    <p:sldId id="356" r:id="rId8"/>
    <p:sldId id="357" r:id="rId9"/>
    <p:sldId id="285" r:id="rId10"/>
    <p:sldId id="286" r:id="rId11"/>
    <p:sldId id="305" r:id="rId12"/>
    <p:sldId id="290" r:id="rId13"/>
    <p:sldId id="288" r:id="rId14"/>
    <p:sldId id="354" r:id="rId15"/>
    <p:sldId id="293" r:id="rId16"/>
    <p:sldId id="294" r:id="rId17"/>
    <p:sldId id="300" r:id="rId18"/>
    <p:sldId id="303" r:id="rId19"/>
    <p:sldId id="304" r:id="rId20"/>
    <p:sldId id="301" r:id="rId21"/>
    <p:sldId id="295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8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3.0/3.0-supported-os.md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86475"/>
          </a:xfrm>
        </p:spPr>
        <p:txBody>
          <a:bodyPr/>
          <a:lstStyle/>
          <a:p>
            <a:r>
              <a:rPr lang="en-US" dirty="0"/>
              <a:t>.NET Core is Open Source .NET framework.</a:t>
            </a:r>
          </a:p>
          <a:p>
            <a:r>
              <a:rPr lang="en-US" dirty="0"/>
              <a:t>Invented for Cloud Development but</a:t>
            </a:r>
          </a:p>
          <a:p>
            <a:r>
              <a:rPr lang="en-US" dirty="0">
                <a:hlinkClick r:id="rId2"/>
              </a:rPr>
              <a:t>It runs on 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Win8, Win10 (all windows devices=&gt; UWP + system32)</a:t>
            </a:r>
          </a:p>
          <a:p>
            <a:pPr lvl="1"/>
            <a:r>
              <a:rPr lang="en-US" dirty="0"/>
              <a:t>Linux, Mac-OS and ... </a:t>
            </a:r>
          </a:p>
          <a:p>
            <a:r>
              <a:rPr lang="en-US" dirty="0"/>
              <a:t>ARM on-going</a:t>
            </a:r>
          </a:p>
          <a:p>
            <a:pPr lvl="1"/>
            <a:r>
              <a:rPr lang="en-US" dirty="0"/>
              <a:t>Linux ARM32</a:t>
            </a:r>
          </a:p>
          <a:p>
            <a:pPr lvl="1"/>
            <a:r>
              <a:rPr lang="en-US" dirty="0"/>
              <a:t>Windows IoT-Core ARM32</a:t>
            </a:r>
          </a:p>
          <a:p>
            <a:pPr marL="457200" lvl="1" indent="0">
              <a:buNone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E863A-69FA-4D44-B24D-EBCFF7E7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66" y="1248310"/>
            <a:ext cx="9692803" cy="3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4A191-B248-4ECA-8FA1-3838CCF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5" y="1709740"/>
            <a:ext cx="7648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 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7886700" cy="438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3F68B500-CE7A-4FEB-977A-D52A32D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95417"/>
            <a:ext cx="8096250" cy="4854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10130</TotalTime>
  <Words>764</Words>
  <Application>Microsoft Macintosh PowerPoint</Application>
  <PresentationFormat>Widescreen</PresentationFormat>
  <Paragraphs>164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Most loved source: stack overflow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273</cp:revision>
  <dcterms:created xsi:type="dcterms:W3CDTF">2014-04-01T15:39:24Z</dcterms:created>
  <dcterms:modified xsi:type="dcterms:W3CDTF">2020-11-07T01:01:40Z</dcterms:modified>
</cp:coreProperties>
</file>